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38CD0-EAF1-6BC3-4876-8A003F0723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37EAE7-F3A3-1EF0-CA7A-B0DC869AA1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DFFAB-2927-A76E-89B9-DAA48F6B5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A2A38-8158-43F2-619D-CFEC6D506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2DFF9-8F9C-9D7E-825E-75B549897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9062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2D7EA-6B81-EB60-F038-00C6CED81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A7DB9D-28D9-F7F6-50BB-EA44F60D5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DA95BD-C58E-560D-6467-372D892E7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7AB41-ECF3-1F86-B7A0-7DD1ED7F2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510C4-6CB6-4AD7-E38F-61EA3ABB0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6385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D9E5E2-DD5A-7743-70FE-56AAF6209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97CEF9-3982-4ED4-CF5A-8F7835DFD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42CD6E-D254-7491-CE6E-EF3E5DE7E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47464-01D5-6B22-42E4-CCF60BD73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B861C-156D-738B-3FD8-6E5483F4E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238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5F24C-ACC4-CB9B-3078-155E25896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962D8-988A-A45A-9774-B028281FE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7BF58-9E5E-C8E0-6D36-E15C2F01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659F5-F633-39DE-EB41-BF4FB1185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14A3B-1C04-9056-7666-7E5E67732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713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BB5E5-3C03-B2BB-7D50-B45CC07E3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200372-865C-7A8E-653C-403EBD3F2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7B0C3-6C86-7A87-8BAA-E356D26DE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18963-127D-196D-AFBC-81A3AE299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D231C-8566-5F5F-423F-8472D4D39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4040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F8E02-1C7F-DC75-9F11-8B6CF4DFE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0F9AE-A8ED-522B-F3ED-DC0D792F20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3C7AC-FA55-304E-96FE-92AB8E054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3EAF46-6B86-D14E-F46F-3EF0443D3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055B88-BAE5-A779-FB9B-4D1F5C1D0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48BB9-76FB-0421-40E8-A3BF3F668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4098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66AAF-4918-E2D2-2D91-256E33816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AD799-E4A0-1233-B0F4-A0D4AEF5B7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E9D0FB-496D-E1D9-BE10-192BE16B2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066633-CCE3-1C2D-084C-76DA4ED00B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B2146-5576-734F-343A-647C285BFF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000436-C2A8-8E4A-696B-933395D42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05152A-B3DB-A5BD-9F65-5929FB12C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ECA1E4-E1DA-7469-2D78-BEC302BFA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1764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C84F7-2B29-FD7F-CF8D-42F397840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18BCEC-E1A7-B8BB-17EB-7DD11C169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18821-D253-F627-9C0F-0F61A0264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49941D-1766-72B6-AF33-88552A784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831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79029A-B2ED-3E16-D0C3-C7F084BB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69108E-9289-4604-6104-2715C6F93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8E3F4A-1A4D-EA58-4024-B9E99A536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1159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593B7-9B6E-772E-5DED-8C3097617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4460C-E0DA-A267-5624-4E75992D1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F7F27-EFB3-69F9-1EEF-830A79799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D23A8F-4028-7DFB-A9AF-C11C60FA4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846F1B-B8CF-E679-D34E-8D94FBA79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B884DA-7668-8F6D-D2B8-81798AB51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4962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3BDD7-4412-8E0D-5279-2EB6C1332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50AA4B-BC06-F099-FCE0-6F9A82BF62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D60AB1-3D2B-272C-9325-5649A8F52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EBD37-D689-8CBA-13D2-5DA2B2663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D1956F-5A01-3616-E5DF-F3218DC11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2F25F7-AE27-30B5-8ED9-A360AC75E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2819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B2D0EE-55BC-2336-D55A-120578027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9C944-E8ED-C6FB-062E-1AD04B587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FE69E-7B4B-016B-FA76-62CEC404CB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8AD2B-033C-48ED-9B25-7DDBDDC7E9A7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A5549D-FFBA-6426-FCA8-354DB91034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F9BEC-C990-37C3-34B7-E9F4AA03A3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BC4A1-5A4C-48AF-BA7F-643B411209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0564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6286B-0057-2F7C-7ED9-5ACF509F5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vide</a:t>
            </a:r>
          </a:p>
        </p:txBody>
      </p:sp>
      <p:pic>
        <p:nvPicPr>
          <p:cNvPr id="7" name="iSmasH and 12 more pages - Personal - Microsoft​ Edge 2025-07-20 21-58-20">
            <a:hlinkClick r:id="" action="ppaction://media"/>
            <a:extLst>
              <a:ext uri="{FF2B5EF4-FFF2-40B4-BE49-F238E27FC236}">
                <a16:creationId xmlns:a16="http://schemas.microsoft.com/office/drawing/2014/main" id="{67698D74-4E55-234E-8AEF-B1D59177BC2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0463" y="1825625"/>
            <a:ext cx="7329487" cy="4351338"/>
          </a:xfrm>
        </p:spPr>
      </p:pic>
    </p:spTree>
    <p:extLst>
      <p:ext uri="{BB962C8B-B14F-4D97-AF65-F5344CB8AC3E}">
        <p14:creationId xmlns:p14="http://schemas.microsoft.com/office/powerpoint/2010/main" val="3512171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vide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Lakshmi Krishna V R</dc:creator>
  <cp:lastModifiedBy>Lakshmi Krishna V R</cp:lastModifiedBy>
  <cp:revision>3</cp:revision>
  <dcterms:created xsi:type="dcterms:W3CDTF">2025-07-20T16:34:05Z</dcterms:created>
  <dcterms:modified xsi:type="dcterms:W3CDTF">2025-07-20T16:39:44Z</dcterms:modified>
</cp:coreProperties>
</file>

<file path=docProps/thumbnail.jpeg>
</file>